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8" r:id="rId18"/>
    <p:sldId id="450" r:id="rId19"/>
    <p:sldId id="449" r:id="rId20"/>
    <p:sldId id="451" r:id="rId21"/>
    <p:sldId id="4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64" autoAdjust="0"/>
  </p:normalViewPr>
  <p:slideViewPr>
    <p:cSldViewPr snapToGrid="0">
      <p:cViewPr varScale="1">
        <p:scale>
          <a:sx n="64" d="100"/>
          <a:sy n="64" d="100"/>
        </p:scale>
        <p:origin x="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/>
            <a:t>……..</a:t>
          </a:r>
          <a:r>
            <a:rPr lang="en-US" b="1" dirty="0"/>
            <a:t> </a:t>
          </a:r>
          <a:r>
            <a:rPr lang="en-US" b="1" dirty="0" err="1"/>
            <a:t>Mesleki</a:t>
          </a:r>
          <a:r>
            <a:rPr lang="en-US" b="1" dirty="0"/>
            <a:t> </a:t>
          </a:r>
          <a:r>
            <a:rPr lang="en-US" b="1" dirty="0" err="1"/>
            <a:t>ve</a:t>
          </a:r>
          <a:r>
            <a:rPr lang="en-US" b="1" dirty="0"/>
            <a:t> Teknik Anadolu </a:t>
          </a:r>
          <a:r>
            <a:rPr lang="en-US" b="1" dirty="0" err="1"/>
            <a:t>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tr-TR" b="1" smtClean="0"/>
            <a:t>https://bozovamtal.meb.k12.tr/</a:t>
          </a:r>
          <a:endParaRPr lang="en-US" dirty="0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/>
            <a:t>E posta adresinizi yazınız</a:t>
          </a:r>
          <a:endParaRPr lang="en-US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ECA01C18-C77A-4455-B375-D7FEDB1EAEBB}">
      <dgm:prSet/>
      <dgm:spPr/>
      <dgm:t>
        <a:bodyPr/>
        <a:lstStyle/>
        <a:p>
          <a:r>
            <a:rPr lang="tr-TR" b="1"/>
            <a:t>Varsa linkinizi yazınız</a:t>
          </a:r>
          <a:endParaRPr lang="en-US"/>
        </a:p>
      </dgm:t>
    </dgm:pt>
    <dgm:pt modelId="{D5666C04-0E1B-430E-B887-5C5F3D1FC396}" type="parTrans" cxnId="{2C257899-9FD4-4984-A621-F626A756E810}">
      <dgm:prSet/>
      <dgm:spPr/>
      <dgm:t>
        <a:bodyPr/>
        <a:lstStyle/>
        <a:p>
          <a:endParaRPr lang="en-US"/>
        </a:p>
      </dgm:t>
    </dgm:pt>
    <dgm:pt modelId="{730D5D8F-892A-4BBA-B397-B1F618AF65F3}" type="sibTrans" cxnId="{2C257899-9FD4-4984-A621-F626A756E810}">
      <dgm:prSet/>
      <dgm:spPr/>
      <dgm:t>
        <a:bodyPr/>
        <a:lstStyle/>
        <a:p>
          <a:endParaRPr lang="en-US"/>
        </a:p>
      </dgm:t>
    </dgm:pt>
    <dgm:pt modelId="{176FEFAF-1420-4C92-AAA3-CF084CC35BF7}">
      <dgm:prSet/>
      <dgm:spPr/>
      <dgm:t>
        <a:bodyPr/>
        <a:lstStyle/>
        <a:p>
          <a:r>
            <a:rPr lang="tr-TR" b="1"/>
            <a:t>Varsa linkinizi yazınız</a:t>
          </a:r>
          <a:endParaRPr lang="en-US"/>
        </a:p>
      </dgm:t>
    </dgm:pt>
    <dgm:pt modelId="{F31E8B10-64FA-4B29-A227-96E4CBFF2A89}" type="parTrans" cxnId="{D9E6C113-F6C8-4CEF-9091-9FBFDA126770}">
      <dgm:prSet/>
      <dgm:spPr/>
      <dgm:t>
        <a:bodyPr/>
        <a:lstStyle/>
        <a:p>
          <a:endParaRPr lang="en-US"/>
        </a:p>
      </dgm:t>
    </dgm:pt>
    <dgm:pt modelId="{E5D3EC16-1368-408B-8A3A-C3344877E33A}" type="sibTrans" cxnId="{D9E6C113-F6C8-4CEF-9091-9FBFDA126770}">
      <dgm:prSet/>
      <dgm:spPr/>
      <dgm:t>
        <a:bodyPr/>
        <a:lstStyle/>
        <a:p>
          <a:endParaRPr lang="en-US"/>
        </a:p>
      </dgm:t>
    </dgm:pt>
    <dgm:pt modelId="{342C7784-93A1-4412-A7BC-A8D18F4D0C55}">
      <dgm:prSet/>
      <dgm:spPr/>
      <dgm:t>
        <a:bodyPr/>
        <a:lstStyle/>
        <a:p>
          <a:r>
            <a:rPr lang="tr-TR" b="1"/>
            <a:t>0414</a:t>
          </a:r>
          <a:r>
            <a:rPr lang="en-US" b="1"/>
            <a:t> -	</a:t>
          </a:r>
          <a:endParaRPr lang="en-US"/>
        </a:p>
      </dgm:t>
    </dgm:pt>
    <dgm:pt modelId="{C9937578-5122-447E-A393-DAD922EAF500}" type="parTrans" cxnId="{9805A88F-7DA5-4299-858F-25F822524C7A}">
      <dgm:prSet/>
      <dgm:spPr/>
      <dgm:t>
        <a:bodyPr/>
        <a:lstStyle/>
        <a:p>
          <a:endParaRPr lang="en-US"/>
        </a:p>
      </dgm:t>
    </dgm:pt>
    <dgm:pt modelId="{39276FE4-4C05-430A-99C8-09F964F0BA02}" type="sibTrans" cxnId="{9805A88F-7DA5-4299-858F-25F822524C7A}">
      <dgm:prSet/>
      <dgm:spPr/>
      <dgm:t>
        <a:bodyPr/>
        <a:lstStyle/>
        <a:p>
          <a:endParaRPr lang="en-US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39AC4BDF-4AE7-4C03-8A9C-42259C272684}" type="presOf" srcId="{ECA01C18-C77A-4455-B375-D7FEDB1EAEBB}" destId="{E4B50FCE-E66E-4BBD-9A6D-139F0470D45E}" srcOrd="0" destOrd="2" presId="urn:microsoft.com/office/officeart/2005/8/layout/list1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2C257899-9FD4-4984-A621-F626A756E810}" srcId="{3678681D-C5C8-4815-BE2A-6FD91EB59076}" destId="{ECA01C18-C77A-4455-B375-D7FEDB1EAEBB}" srcOrd="2" destOrd="0" parTransId="{D5666C04-0E1B-430E-B887-5C5F3D1FC396}" sibTransId="{730D5D8F-892A-4BBA-B397-B1F618AF65F3}"/>
    <dgm:cxn modelId="{8F67C81D-4D8F-418D-BE59-684404FE574A}" type="presOf" srcId="{4C1B1573-9587-4241-9366-D7B3FA04F1FD}" destId="{E4B50FCE-E66E-4BBD-9A6D-139F0470D45E}" srcOrd="0" destOrd="1" presId="urn:microsoft.com/office/officeart/2005/8/layout/list1"/>
    <dgm:cxn modelId="{DB422CD8-5D94-46D4-B128-585E7D069464}" type="presOf" srcId="{342C7784-93A1-4412-A7BC-A8D18F4D0C55}" destId="{E4B50FCE-E66E-4BBD-9A6D-139F0470D45E}" srcOrd="0" destOrd="4" presId="urn:microsoft.com/office/officeart/2005/8/layout/list1"/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A8E8A249-ECF0-407A-8F66-AEA11E76C300}" type="presOf" srcId="{176FEFAF-1420-4C92-AAA3-CF084CC35BF7}" destId="{E4B50FCE-E66E-4BBD-9A6D-139F0470D45E}" srcOrd="0" destOrd="3" presId="urn:microsoft.com/office/officeart/2005/8/layout/list1"/>
    <dgm:cxn modelId="{D9E6C113-F6C8-4CEF-9091-9FBFDA126770}" srcId="{3678681D-C5C8-4815-BE2A-6FD91EB59076}" destId="{176FEFAF-1420-4C92-AAA3-CF084CC35BF7}" srcOrd="3" destOrd="0" parTransId="{F31E8B10-64FA-4B29-A227-96E4CBFF2A89}" sibTransId="{E5D3EC16-1368-408B-8A3A-C3344877E33A}"/>
    <dgm:cxn modelId="{7A6A6404-0B13-4859-AA75-625DBC9D3FC4}" srcId="{3678681D-C5C8-4815-BE2A-6FD91EB59076}" destId="{4C1B1573-9587-4241-9366-D7B3FA04F1FD}" srcOrd="1" destOrd="0" parTransId="{A653F57F-BDE3-41AC-A2B0-9AE766AF8183}" sibTransId="{7490D030-3352-4995-A6D8-2252DE5F78DB}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9805A88F-7DA5-4299-858F-25F822524C7A}" srcId="{3678681D-C5C8-4815-BE2A-6FD91EB59076}" destId="{342C7784-93A1-4412-A7BC-A8D18F4D0C55}" srcOrd="4" destOrd="0" parTransId="{C9937578-5122-447E-A393-DAD922EAF500}" sibTransId="{39276FE4-4C05-430A-99C8-09F964F0BA02}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0" y="801507"/>
          <a:ext cx="5325141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437388" rIns="514503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 smtClean="0"/>
            <a:t>https://bozovamtal.meb.k12.tr/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E posta adresinizi yazınız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Varsa linkinizi yazınız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Varsa linkinizi yazınız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b="1" kern="1200"/>
            <a:t>0414</a:t>
          </a:r>
          <a:r>
            <a:rPr lang="en-US" sz="2100" b="1" kern="1200"/>
            <a:t> -	</a:t>
          </a:r>
          <a:endParaRPr lang="en-US" sz="2100" kern="1200"/>
        </a:p>
      </dsp:txBody>
      <dsp:txXfrm>
        <a:off x="0" y="801507"/>
        <a:ext cx="5325141" cy="2249100"/>
      </dsp:txXfrm>
    </dsp:sp>
    <dsp:sp modelId="{CD6D768A-CFC7-4832-915E-F73C2B73B0F2}">
      <dsp:nvSpPr>
        <dsp:cNvPr id="0" name=""/>
        <dsp:cNvSpPr/>
      </dsp:nvSpPr>
      <dsp:spPr>
        <a:xfrm>
          <a:off x="331462" y="491547"/>
          <a:ext cx="4640472" cy="6199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b="1" kern="1200" dirty="0"/>
            <a:t>……..</a:t>
          </a:r>
          <a:r>
            <a:rPr lang="en-US" sz="2100" b="1" kern="1200" dirty="0"/>
            <a:t> </a:t>
          </a:r>
          <a:r>
            <a:rPr lang="en-US" sz="2100" b="1" kern="1200" dirty="0" err="1"/>
            <a:t>Mesleki</a:t>
          </a:r>
          <a:r>
            <a:rPr lang="en-US" sz="2100" b="1" kern="1200" dirty="0"/>
            <a:t> </a:t>
          </a:r>
          <a:r>
            <a:rPr lang="en-US" sz="2100" b="1" kern="1200" dirty="0" err="1"/>
            <a:t>ve</a:t>
          </a:r>
          <a:r>
            <a:rPr lang="en-US" sz="2100" b="1" kern="1200" dirty="0"/>
            <a:t> Teknik Anadolu </a:t>
          </a:r>
          <a:r>
            <a:rPr lang="en-US" sz="2100" b="1" kern="1200" dirty="0" err="1"/>
            <a:t>Lisesi</a:t>
          </a:r>
          <a:endParaRPr lang="en-US" sz="2100" kern="1200" dirty="0"/>
        </a:p>
      </dsp:txBody>
      <dsp:txXfrm>
        <a:off x="361724" y="521809"/>
        <a:ext cx="4579948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xmlns="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OKULUMUZ  2010-2011</a:t>
            </a:r>
            <a:r>
              <a:rPr lang="tr-TR" baseline="0" dirty="0" smtClean="0"/>
              <a:t> EĞİTİM ÖĞRETİM YILINDA HİZMETE GİRMİŞTİR.İLK OLARAK ATATÜRK İLK VE ORTA OKULUN  EK BİNASINDA EĞİTİM ÖĞRETİM FALİYETİ SÜRDÜRMÜŞTÜR. 2012-2013 EĞİTİM ÖĞRETİM YILI İTİBARİYLE ÖNCEDEN İMAM HATİP LİSESİ TARAFINDAN KULLANILAN BİNAYA TAŞINMAK SURETİYLE EĞİTİM ÖĞRETİM FAALİYETİNE BURADA DEVAM ETMİŞ OLUP 2016-2017  ÖĞRETİM YILININ OCAK AYIBNDA İÇİNDE BULUNDUĞUMUZ BİNAYA TAŞINMIŞ OLUP BURADA EĞİTİM ÖĞRETİM FAALİYETİNE DEVAM ETMEKTEDİR.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170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xmlns="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xmlns="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:a16="http://schemas.microsoft.com/office/drawing/2014/main" xmlns="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:a16="http://schemas.microsoft.com/office/drawing/2014/main" xmlns="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xmlns="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D56677B-C0B7-4DAC-ACAD-8054FF1B59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:a16="http://schemas.microsoft.com/office/drawing/2014/main" xmlns="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xmlns="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BOZOVA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1026" name="Picture 2" descr="C:\Users\bil\Desktop\05145242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4785634"/>
            <a:ext cx="2888567" cy="230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l\Desktop\0514523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47" y="1683432"/>
            <a:ext cx="3526302" cy="26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l\Desktop\06084408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683432"/>
            <a:ext cx="3207435" cy="16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il\Desktop\13134256_09c921980785419db09840752cacaff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8" y="3044757"/>
            <a:ext cx="3094892" cy="174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il\Desktop\07214053_5a9fa37baef048b7acc8ec7b6b50d2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14" y="4667277"/>
            <a:ext cx="2637692" cy="24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il\Desktop\05145247_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50" y="1683432"/>
            <a:ext cx="3526302" cy="264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il\Desktop\05145801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26" y="3550300"/>
            <a:ext cx="2958080" cy="235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il\Desktop\05235140_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581" y="4725984"/>
            <a:ext cx="3150649" cy="236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il\Desktop\06084408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25" y="1683432"/>
            <a:ext cx="2489157" cy="186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il\Desktop\04153927_20180504_1024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74" y="4725984"/>
            <a:ext cx="3150649" cy="236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BOZOVA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81BCF9CC-35DB-0455-F718-31D5EC6B1423}"/>
              </a:ext>
            </a:extLst>
          </p:cNvPr>
          <p:cNvSpPr txBox="1"/>
          <p:nvPr/>
        </p:nvSpPr>
        <p:spPr>
          <a:xfrm>
            <a:off x="478302" y="1856936"/>
            <a:ext cx="113244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OKULUMUZ  2010-2011 EĞİTİM ÖĞRETİM YILINDA HİZMETE GİRMİŞTİR</a:t>
            </a:r>
            <a:r>
              <a:rPr lang="tr-TR" dirty="0" smtClean="0"/>
              <a:t>. İLK </a:t>
            </a:r>
            <a:r>
              <a:rPr lang="tr-TR" dirty="0"/>
              <a:t>OLARAK ATATÜRK İLK VE ORTA OKULUN  EK BİNASINDA EĞİTİM ÖĞRETİM FALİYETİ SÜRDÜRMÜŞTÜR. 2012-2013 EĞİTİM ÖĞRETİM YILI İTİBARİYLE ÖNCEDEN İMAM HATİP LİSESİ TARAFINDAN KULLANILAN BİNAYA TAŞINMAK SURETİYLE EĞİTİM ÖĞRETİM FAALİYETİNE BURADA DEVAM ETMİŞ OLUP 2016-2017  ÖĞRETİM YILININ OCAK </a:t>
            </a:r>
            <a:r>
              <a:rPr lang="tr-TR" dirty="0" smtClean="0"/>
              <a:t>AYINDA </a:t>
            </a:r>
            <a:r>
              <a:rPr lang="tr-TR" dirty="0"/>
              <a:t>İÇİNDE BULUNDUĞUMUZ BİNAYA TAŞINMIŞ OLUP BURADA EĞİTİM ÖĞRETİM FAALİYETİNE DEVAM ETMEKTEDİR</a:t>
            </a:r>
            <a:r>
              <a:rPr lang="tr-TR" dirty="0" smtClean="0"/>
              <a:t>.</a:t>
            </a:r>
          </a:p>
          <a:p>
            <a:r>
              <a:rPr lang="tr-TR" dirty="0" smtClean="0"/>
              <a:t>OKULUMUZDA BİLİŞİM TEKNOLOJİLERİ, HASTA VE YAŞLI HİZMETLERİ, ÇOCUK GELİŞİMİ OLMAK ÜZERE ÜÇ ALAN BULUNMAKTADIR.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BOZOVA 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 VE TEKNİK ANADOLU LİSESİ DÖNER SERMAYE ÜRETİM ÇALIŞMALARIMIZ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81BCF9CC-35DB-0455-F718-31D5EC6B1423}"/>
              </a:ext>
            </a:extLst>
          </p:cNvPr>
          <p:cNvSpPr txBox="1"/>
          <p:nvPr/>
        </p:nvSpPr>
        <p:spPr>
          <a:xfrm>
            <a:off x="3862551" y="3429000"/>
            <a:ext cx="398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Okulunuzda </a:t>
            </a:r>
            <a:r>
              <a:rPr lang="tr-TR" b="1" u="sng" dirty="0"/>
              <a:t>varsa</a:t>
            </a:r>
            <a:r>
              <a:rPr lang="tr-TR" dirty="0"/>
              <a:t> ürettiğiniz ürünlerin fotoğraflarınız ekleyiniz</a:t>
            </a:r>
          </a:p>
        </p:txBody>
      </p:sp>
    </p:spTree>
    <p:extLst>
      <p:ext uri="{BB962C8B-B14F-4D97-AF65-F5344CB8AC3E}">
        <p14:creationId xmlns:p14="http://schemas.microsoft.com/office/powerpoint/2010/main" val="310773613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BOZOVA 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 VE TEKNİK ANADOLU LİSESİ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1259AD6-0D19-AB8B-3EEE-B691ECFD8A20}"/>
              </a:ext>
            </a:extLst>
          </p:cNvPr>
          <p:cNvSpPr txBox="1"/>
          <p:nvPr/>
        </p:nvSpPr>
        <p:spPr>
          <a:xfrm>
            <a:off x="1170717" y="2280121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</a:t>
            </a:r>
            <a:r>
              <a:rPr sz="2000" b="1" u="sng" spc="-3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 </a:t>
            </a:r>
            <a:r>
              <a:rPr lang="tr-TR" sz="2000" b="1" u="sng" spc="-4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Dalda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B2F21A03-2EE6-EBEF-B115-8A916BEE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297363"/>
              </p:ext>
            </p:extLst>
          </p:nvPr>
        </p:nvGraphicFramePr>
        <p:xfrm>
          <a:off x="1424065" y="2967572"/>
          <a:ext cx="9347340" cy="4006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2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7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6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2000" b="1" spc="0" dirty="0" smtClean="0">
                          <a:latin typeface="Calibri"/>
                          <a:cs typeface="Calibri"/>
                        </a:rPr>
                        <a:t>Hasta</a:t>
                      </a:r>
                      <a:r>
                        <a:rPr lang="tr-TR" sz="2000" b="1" spc="0" baseline="0" dirty="0" smtClean="0">
                          <a:latin typeface="Calibri"/>
                          <a:cs typeface="Calibri"/>
                        </a:rPr>
                        <a:t> ve Yaşlı Hizmetleri </a:t>
                      </a:r>
                    </a:p>
                    <a:p>
                      <a:pPr marL="32384">
                        <a:lnSpc>
                          <a:spcPts val="1905"/>
                        </a:lnSpc>
                      </a:pPr>
                      <a:r>
                        <a:rPr lang="tr-TR" sz="2000" b="1" spc="0" baseline="0" dirty="0" smtClean="0">
                          <a:latin typeface="Calibri"/>
                          <a:cs typeface="Calibri"/>
                        </a:rPr>
                        <a:t>2-Çocuk Gelişimi Alanı</a:t>
                      </a:r>
                    </a:p>
                    <a:p>
                      <a:pPr marL="32384">
                        <a:lnSpc>
                          <a:spcPts val="1905"/>
                        </a:lnSpc>
                      </a:pPr>
                      <a:r>
                        <a:rPr lang="tr-TR" sz="2000" b="1" spc="0" baseline="0" dirty="0" smtClean="0">
                          <a:latin typeface="Calibri"/>
                          <a:cs typeface="Calibri"/>
                        </a:rPr>
                        <a:t>3- Bilişim Teknolojileri </a:t>
                      </a:r>
                      <a:r>
                        <a:rPr lang="tr-TR" sz="2000" b="1" spc="-10" dirty="0" smtClean="0">
                          <a:latin typeface="Calibri"/>
                          <a:cs typeface="Calibri"/>
                        </a:rPr>
                        <a:t>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34+34+34…</a:t>
                      </a:r>
                      <a:r>
                        <a:rPr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lang="tr-TR" sz="2000" dirty="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lang="tr-TR" sz="2000" dirty="0">
                        <a:latin typeface="Calibri"/>
                        <a:cs typeface="Calibr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lang="tr-TR"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ETKİNLİKLERİMİZ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FCFFA5BC-F93C-FA91-A697-31C088611D4B}"/>
              </a:ext>
            </a:extLst>
          </p:cNvPr>
          <p:cNvSpPr txBox="1"/>
          <p:nvPr/>
        </p:nvSpPr>
        <p:spPr>
          <a:xfrm>
            <a:off x="1744394" y="1885072"/>
            <a:ext cx="970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PAYLAŞTIĞINIZ ÖĞRENCİ RESİMLERİ İÇİN VELİ İZİN BELGESİ ALINMALIDIR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" y="2561935"/>
            <a:ext cx="2110702" cy="281426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86" y="2561935"/>
            <a:ext cx="2723034" cy="20422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59" y="2561935"/>
            <a:ext cx="2560165" cy="192012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51" y="2561935"/>
            <a:ext cx="1468959" cy="325940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59" y="4633367"/>
            <a:ext cx="2966177" cy="222463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681" y="2561935"/>
            <a:ext cx="2418413" cy="18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/>
                <a:cs typeface="Cambria"/>
              </a:rPr>
              <a:t>Sosyal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ve</a:t>
            </a:r>
            <a:r>
              <a:rPr sz="2800" spc="250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ekonomik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sektörler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ile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iş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 smtClean="0">
                <a:latin typeface="Cambria"/>
                <a:cs typeface="Cambria"/>
              </a:rPr>
              <a:t>içinde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ulusal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:a16="http://schemas.microsoft.com/office/drawing/2014/main" xmlns="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:a16="http://schemas.microsoft.com/office/drawing/2014/main" xmlns="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xmlns="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958780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xmlns="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xmlns="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:a16="http://schemas.microsoft.com/office/drawing/2014/main" xmlns="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:a16="http://schemas.microsoft.com/office/drawing/2014/main" xmlns="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:a16="http://schemas.microsoft.com/office/drawing/2014/main" xmlns="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:a16="http://schemas.microsoft.com/office/drawing/2014/main" xmlns="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</a:t>
            </a:r>
            <a:r>
              <a:rPr lang="tr-TR" sz="2000" dirty="0" smtClean="0">
                <a:latin typeface="Cambria"/>
                <a:cs typeface="Cambria"/>
              </a:rPr>
              <a:t>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xmlns="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:a16="http://schemas.microsoft.com/office/drawing/2014/main" xmlns="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xmlns="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:a16="http://schemas.microsoft.com/office/drawing/2014/main" xmlns="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:a16="http://schemas.microsoft.com/office/drawing/2014/main" xmlns="" id="{A0FAB95E-0E7B-38F5-595D-D58B66AF6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xmlns="" id="{6B3798F3-0169-734A-E6A3-BA469CA9B2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:a16="http://schemas.microsoft.com/office/drawing/2014/main" xmlns="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:a16="http://schemas.microsoft.com/office/drawing/2014/main" xmlns="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:a16="http://schemas.microsoft.com/office/drawing/2014/main" xmlns="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8379</TotalTime>
  <Words>1046</Words>
  <Application>Microsoft Office PowerPoint</Application>
  <PresentationFormat>Geniş ekran</PresentationFormat>
  <Paragraphs>131</Paragraphs>
  <Slides>21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Aptos</vt:lpstr>
      <vt:lpstr>Arial</vt:lpstr>
      <vt:lpstr>Arial MT</vt:lpstr>
      <vt:lpstr>Calibri</vt:lpstr>
      <vt:lpstr>Calibri Light</vt:lpstr>
      <vt:lpstr>Cambria</vt:lpstr>
      <vt:lpstr>Helvetica</vt:lpstr>
      <vt:lpstr>Myriad bold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Bilişim Şef</cp:lastModifiedBy>
  <cp:revision>330</cp:revision>
  <dcterms:created xsi:type="dcterms:W3CDTF">2018-08-21T13:08:41Z</dcterms:created>
  <dcterms:modified xsi:type="dcterms:W3CDTF">2024-03-20T07:17:22Z</dcterms:modified>
</cp:coreProperties>
</file>